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448" r:id="rId2"/>
    <p:sldId id="2462" r:id="rId3"/>
    <p:sldId id="256" r:id="rId4"/>
    <p:sldId id="2475" r:id="rId5"/>
    <p:sldId id="2476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94C"/>
    <a:srgbClr val="A3D9DB"/>
    <a:srgbClr val="4167A2"/>
    <a:srgbClr val="539D9E"/>
    <a:srgbClr val="2D8A8E"/>
    <a:srgbClr val="0033CC"/>
    <a:srgbClr val="C0D9D5"/>
    <a:srgbClr val="C02A35"/>
    <a:srgbClr val="E27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67" autoAdjust="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8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31B2-7725-4D5E-B1BC-4778A1B91950}" type="datetimeFigureOut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BEE11-87C0-4D67-8AB0-342F5D93E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1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7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73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4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D530-3C6D-45DD-8653-3946E4A58248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FCC3-7A1A-404F-B9E1-D0277874F63C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8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D4FF-21F7-431F-8F86-B1FA6FB9E1A7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spc="300" noProof="0"/>
              <a:t>연간 보고서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23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4710-8672-4AD7-A4FC-F9B90F721055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9B09-8693-4ED6-8855-69DDD3498614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5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7DAF-088F-47D3-947B-FF2B443C52DC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4FD01-892D-49F9-AD85-E34CEA7A0476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9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07B9-F1EF-4447-9019-832A93C94962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D5F0-1878-412A-80E9-B24656092BFF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9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E448-2570-4DEA-80E2-7E4EB07CAE34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DDD2-32AD-45B8-B27C-E7905BB3D513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9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F857-B0F3-453C-9B36-F4ADA5005836}" type="datetime1">
              <a:rPr lang="ko-KR" altLang="en-US" smtClean="0"/>
              <a:t>2022-05-03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 이미지">
            <a:extLst>
              <a:ext uri="{FF2B5EF4-FFF2-40B4-BE49-F238E27FC236}">
                <a16:creationId xmlns:a16="http://schemas.microsoft.com/office/drawing/2014/main" id="{5A70CDD3-8C4D-41EC-9E29-B576F37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제목 8">
            <a:extLst>
              <a:ext uri="{FF2B5EF4-FFF2-40B4-BE49-F238E27FC236}">
                <a16:creationId xmlns:a16="http://schemas.microsoft.com/office/drawing/2014/main" id="{110B918F-911C-48C2-8BA7-D33506E7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rtlCol="0"/>
          <a:lstStyle/>
          <a:p>
            <a:pPr algn="ctr"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치매환자 무단외출 알림이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6327D-AE09-4A18-8BB1-8671F6CF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076" y="3635057"/>
            <a:ext cx="4115157" cy="54868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7A646B7-89EE-454C-BC51-DBD33D65E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0359" y="5922140"/>
            <a:ext cx="5840963" cy="518795"/>
          </a:xfrm>
        </p:spPr>
        <p:txBody>
          <a:bodyPr rtlCol="0"/>
          <a:lstStyle/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지능정보통신공학과　이범석 장민석 윤현희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56823" y="462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6347-E88B-4711-AC5A-9828CC758110}"/>
              </a:ext>
            </a:extLst>
          </p:cNvPr>
          <p:cNvSpPr txBox="1"/>
          <p:nvPr/>
        </p:nvSpPr>
        <p:spPr>
          <a:xfrm>
            <a:off x="85668" y="277539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사용자 위치 어플 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F67CAC5-F8B0-49E9-8456-5C4E1EF33F18}"/>
              </a:ext>
            </a:extLst>
          </p:cNvPr>
          <p:cNvSpPr/>
          <p:nvPr/>
        </p:nvSpPr>
        <p:spPr>
          <a:xfrm>
            <a:off x="4464782" y="3753932"/>
            <a:ext cx="752354" cy="610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162D1-80F7-461B-85A0-8C2FD66E4E8F}"/>
              </a:ext>
            </a:extLst>
          </p:cNvPr>
          <p:cNvSpPr txBox="1"/>
          <p:nvPr/>
        </p:nvSpPr>
        <p:spPr>
          <a:xfrm>
            <a:off x="93472" y="1433676"/>
            <a:ext cx="366749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GPS </a:t>
            </a:r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센서 값 수신 모니터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A5CF55-203B-45B2-92CD-D4005E99E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42" y="1903230"/>
            <a:ext cx="2592125" cy="460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56841B-9173-42D3-967F-3536900E4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51" y="1794856"/>
            <a:ext cx="2592126" cy="4608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CDB142-B0C0-4370-8D7F-CC7FE6CFBC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78" y="1794856"/>
            <a:ext cx="2561705" cy="4554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615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8D7009-DC9A-41C4-BEC4-E8C1647354D9}"/>
              </a:ext>
            </a:extLst>
          </p:cNvPr>
          <p:cNvSpPr txBox="1"/>
          <p:nvPr/>
        </p:nvSpPr>
        <p:spPr>
          <a:xfrm>
            <a:off x="153670" y="309394"/>
            <a:ext cx="91921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/>
                <a:solidFill>
                  <a:srgbClr val="A5A5A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위치 어플 만들기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3D4CEA3-484F-48A6-A221-90C980CFE6AB}"/>
              </a:ext>
            </a:extLst>
          </p:cNvPr>
          <p:cNvSpPr/>
          <p:nvPr/>
        </p:nvSpPr>
        <p:spPr>
          <a:xfrm>
            <a:off x="5402631" y="3842543"/>
            <a:ext cx="914400" cy="69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015C4-328B-49F7-A6C1-0679AD35A41B}"/>
              </a:ext>
            </a:extLst>
          </p:cNvPr>
          <p:cNvSpPr txBox="1"/>
          <p:nvPr/>
        </p:nvSpPr>
        <p:spPr>
          <a:xfrm>
            <a:off x="153670" y="1433676"/>
            <a:ext cx="616336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수신 받은 위도</a:t>
            </a:r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, </a:t>
            </a:r>
            <a:r>
              <a:rPr lang="ko-KR" altLang="en-US" sz="2000" b="1">
                <a:ln/>
                <a:solidFill>
                  <a:sysClr val="windowText" lastClr="000000"/>
                </a:solidFill>
              </a:rPr>
              <a:t>경도 값을 </a:t>
            </a:r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주소 변환 창으로 넘기기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02832-3595-41A1-B8EB-D40C072E5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63" y="1833788"/>
            <a:ext cx="2561704" cy="4554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629E02-2011-4A2C-B4CA-8B5D3A20E3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87" y="1833786"/>
            <a:ext cx="2561705" cy="4554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189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8D7009-DC9A-41C4-BEC4-E8C1647354D9}"/>
              </a:ext>
            </a:extLst>
          </p:cNvPr>
          <p:cNvSpPr txBox="1"/>
          <p:nvPr/>
        </p:nvSpPr>
        <p:spPr>
          <a:xfrm>
            <a:off x="153670" y="309394"/>
            <a:ext cx="91921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/>
                <a:solidFill>
                  <a:srgbClr val="A5A5A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위치 어플 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3D4CEA3-484F-48A6-A221-90C980CFE6AB}"/>
              </a:ext>
            </a:extLst>
          </p:cNvPr>
          <p:cNvSpPr/>
          <p:nvPr/>
        </p:nvSpPr>
        <p:spPr>
          <a:xfrm>
            <a:off x="5402631" y="3842543"/>
            <a:ext cx="914400" cy="69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015C4-328B-49F7-A6C1-0679AD35A41B}"/>
              </a:ext>
            </a:extLst>
          </p:cNvPr>
          <p:cNvSpPr txBox="1"/>
          <p:nvPr/>
        </p:nvSpPr>
        <p:spPr>
          <a:xfrm>
            <a:off x="153670" y="1433676"/>
            <a:ext cx="616336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주소를 지도창으로 넘기기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02832-3595-41A1-B8EB-D40C072E5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79" y="1912713"/>
            <a:ext cx="2561704" cy="4554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A9A3DD-3E35-4D27-A6E1-0A2124D84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17" y="1833786"/>
            <a:ext cx="2561704" cy="4554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78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0429_200051">
            <a:hlinkClick r:id="" action="ppaction://media"/>
            <a:extLst>
              <a:ext uri="{FF2B5EF4-FFF2-40B4-BE49-F238E27FC236}">
                <a16:creationId xmlns:a16="http://schemas.microsoft.com/office/drawing/2014/main" id="{F436D5D2-BD3F-4E1B-9284-1AEF27417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4622" y="260743"/>
            <a:ext cx="3564289" cy="63365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118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9678</TotalTime>
  <Words>42</Words>
  <Application>Microsoft Office PowerPoint</Application>
  <PresentationFormat>와이드스크린</PresentationFormat>
  <Paragraphs>15</Paragraphs>
  <Slides>5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Theme</vt:lpstr>
      <vt:lpstr>치매환자 무단외출 알림이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이 범석</cp:lastModifiedBy>
  <cp:revision>331</cp:revision>
  <dcterms:created xsi:type="dcterms:W3CDTF">2016-07-06T02:52:39Z</dcterms:created>
  <dcterms:modified xsi:type="dcterms:W3CDTF">2022-05-03T00:19:37Z</dcterms:modified>
</cp:coreProperties>
</file>